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86" r:id="rId2"/>
    <p:sldId id="292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9" r:id="rId11"/>
    <p:sldId id="290" r:id="rId12"/>
    <p:sldId id="306" r:id="rId13"/>
    <p:sldId id="287" r:id="rId14"/>
    <p:sldId id="293" r:id="rId15"/>
    <p:sldId id="307" r:id="rId16"/>
    <p:sldId id="310" r:id="rId17"/>
    <p:sldId id="305" r:id="rId18"/>
    <p:sldId id="308" r:id="rId19"/>
    <p:sldId id="328" r:id="rId20"/>
    <p:sldId id="338" r:id="rId21"/>
    <p:sldId id="35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50021"/>
    <a:srgbClr val="250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684" autoAdjust="0"/>
    <p:restoredTop sz="99664" autoAdjust="0"/>
  </p:normalViewPr>
  <p:slideViewPr>
    <p:cSldViewPr>
      <p:cViewPr>
        <p:scale>
          <a:sx n="85" d="100"/>
          <a:sy n="85" d="100"/>
        </p:scale>
        <p:origin x="-4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українська мова</c:v>
                </c:pt>
                <c:pt idx="1">
                  <c:v>українська література</c:v>
                </c:pt>
                <c:pt idx="2">
                  <c:v>зарубіжна література</c:v>
                </c:pt>
                <c:pt idx="3">
                  <c:v>німецька мова</c:v>
                </c:pt>
                <c:pt idx="4">
                  <c:v>англійська мова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83</c:v>
                </c:pt>
                <c:pt idx="4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українська мова</c:v>
                </c:pt>
                <c:pt idx="1">
                  <c:v>українська література</c:v>
                </c:pt>
                <c:pt idx="2">
                  <c:v>зарубіжна література</c:v>
                </c:pt>
                <c:pt idx="3">
                  <c:v>німецька мова</c:v>
                </c:pt>
                <c:pt idx="4">
                  <c:v>англійська мова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українська мова</c:v>
                </c:pt>
                <c:pt idx="1">
                  <c:v>українська література</c:v>
                </c:pt>
                <c:pt idx="2">
                  <c:v>зарубіжна література</c:v>
                </c:pt>
                <c:pt idx="3">
                  <c:v>німецька мова</c:v>
                </c:pt>
                <c:pt idx="4">
                  <c:v>англійська мова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60</c:v>
                </c:pt>
                <c:pt idx="1">
                  <c:v>60</c:v>
                </c:pt>
                <c:pt idx="2">
                  <c:v>80</c:v>
                </c:pt>
                <c:pt idx="3">
                  <c:v>60</c:v>
                </c:pt>
                <c:pt idx="4">
                  <c:v>40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українська мова</c:v>
                </c:pt>
                <c:pt idx="1">
                  <c:v>українська література</c:v>
                </c:pt>
                <c:pt idx="2">
                  <c:v>зарубіжна література</c:v>
                </c:pt>
                <c:pt idx="3">
                  <c:v>німецька мова</c:v>
                </c:pt>
                <c:pt idx="4">
                  <c:v>англійська мова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75</c:v>
                </c:pt>
                <c:pt idx="1">
                  <c:v>100</c:v>
                </c:pt>
                <c:pt idx="2">
                  <c:v>75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українська мова</c:v>
                </c:pt>
                <c:pt idx="1">
                  <c:v>українська література</c:v>
                </c:pt>
                <c:pt idx="2">
                  <c:v>зарубіжна література</c:v>
                </c:pt>
                <c:pt idx="3">
                  <c:v>німецька мова</c:v>
                </c:pt>
                <c:pt idx="4">
                  <c:v>англійська мова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79552"/>
        <c:axId val="56550528"/>
      </c:barChart>
      <c:catAx>
        <c:axId val="55879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56550528"/>
        <c:crosses val="autoZero"/>
        <c:auto val="1"/>
        <c:lblAlgn val="ctr"/>
        <c:lblOffset val="100"/>
        <c:noMultiLvlLbl val="0"/>
      </c:catAx>
      <c:valAx>
        <c:axId val="5655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8795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3 клас</c:v>
                </c:pt>
                <c:pt idx="1">
                  <c:v>5 клас</c:v>
                </c:pt>
                <c:pt idx="2">
                  <c:v>9 клас</c:v>
                </c:pt>
                <c:pt idx="3">
                  <c:v>4 клас</c:v>
                </c:pt>
                <c:pt idx="4">
                  <c:v>6 клас</c:v>
                </c:pt>
                <c:pt idx="5">
                  <c:v>8 клас</c:v>
                </c:pt>
                <c:pt idx="6">
                  <c:v>7 клас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100</c:v>
                </c:pt>
                <c:pt idx="1">
                  <c:v>97</c:v>
                </c:pt>
                <c:pt idx="2">
                  <c:v>93</c:v>
                </c:pt>
                <c:pt idx="3">
                  <c:v>90</c:v>
                </c:pt>
                <c:pt idx="4">
                  <c:v>87</c:v>
                </c:pt>
                <c:pt idx="5">
                  <c:v>81</c:v>
                </c:pt>
                <c:pt idx="6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348352"/>
        <c:axId val="27370624"/>
      </c:barChart>
      <c:catAx>
        <c:axId val="27348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27370624"/>
        <c:crosses val="autoZero"/>
        <c:auto val="1"/>
        <c:lblAlgn val="ctr"/>
        <c:lblOffset val="100"/>
        <c:noMultiLvlLbl val="0"/>
      </c:catAx>
      <c:valAx>
        <c:axId val="27370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2734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історія України</c:v>
                </c:pt>
                <c:pt idx="1">
                  <c:v>всесвітня історія</c:v>
                </c:pt>
                <c:pt idx="2">
                  <c:v>право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історія України</c:v>
                </c:pt>
                <c:pt idx="1">
                  <c:v>всесвітня історія</c:v>
                </c:pt>
                <c:pt idx="2">
                  <c:v>право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75</c:v>
                </c:pt>
                <c:pt idx="1">
                  <c:v>75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історія України</c:v>
                </c:pt>
                <c:pt idx="1">
                  <c:v>всесвітня історія</c:v>
                </c:pt>
                <c:pt idx="2">
                  <c:v>право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60</c:v>
                </c:pt>
                <c:pt idx="1">
                  <c:v>60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історія України</c:v>
                </c:pt>
                <c:pt idx="1">
                  <c:v>всесвітня історія</c:v>
                </c:pt>
                <c:pt idx="2">
                  <c:v>право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історія України</c:v>
                </c:pt>
                <c:pt idx="1">
                  <c:v>всесвітня історія</c:v>
                </c:pt>
                <c:pt idx="2">
                  <c:v>право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324544"/>
        <c:axId val="24129536"/>
      </c:barChart>
      <c:catAx>
        <c:axId val="65324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24129536"/>
        <c:crosses val="autoZero"/>
        <c:auto val="1"/>
        <c:lblAlgn val="ctr"/>
        <c:lblOffset val="100"/>
        <c:noMultiLvlLbl val="0"/>
      </c:catAx>
      <c:valAx>
        <c:axId val="2412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324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алгебра</c:v>
                </c:pt>
                <c:pt idx="1">
                  <c:v>геометрія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</c:v>
                </c:pt>
                <c:pt idx="1">
                  <c:v>67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алгебра</c:v>
                </c:pt>
                <c:pt idx="1">
                  <c:v>геометрія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75</c:v>
                </c:pt>
                <c:pt idx="1">
                  <c:v>75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алгебра</c:v>
                </c:pt>
                <c:pt idx="1">
                  <c:v>геометрія</c:v>
                </c:pt>
                <c:pt idx="2">
                  <c:v>математика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80</c:v>
                </c:pt>
                <c:pt idx="1">
                  <c:v>60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алгебра</c:v>
                </c:pt>
                <c:pt idx="1">
                  <c:v>геометрія</c:v>
                </c:pt>
                <c:pt idx="2">
                  <c:v>математика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75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алгебра</c:v>
                </c:pt>
                <c:pt idx="1">
                  <c:v>геометрія</c:v>
                </c:pt>
                <c:pt idx="2">
                  <c:v>математика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41504"/>
        <c:axId val="24359680"/>
      </c:barChart>
      <c:catAx>
        <c:axId val="24341504"/>
        <c:scaling>
          <c:orientation val="minMax"/>
        </c:scaling>
        <c:delete val="0"/>
        <c:axPos val="b"/>
        <c:majorTickMark val="out"/>
        <c:minorTickMark val="none"/>
        <c:tickLblPos val="nextTo"/>
        <c:crossAx val="24359680"/>
        <c:crosses val="autoZero"/>
        <c:auto val="1"/>
        <c:lblAlgn val="ctr"/>
        <c:lblOffset val="100"/>
        <c:noMultiLvlLbl val="0"/>
      </c:catAx>
      <c:valAx>
        <c:axId val="2435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41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800" b="1">
          <a:solidFill>
            <a:schemeClr val="accent6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біологія</c:v>
                </c:pt>
                <c:pt idx="1">
                  <c:v>географія</c:v>
                </c:pt>
                <c:pt idx="2">
                  <c:v>фізика</c:v>
                </c:pt>
                <c:pt idx="3">
                  <c:v>хімія</c:v>
                </c:pt>
                <c:pt idx="4">
                  <c:v>природа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83</c:v>
                </c:pt>
                <c:pt idx="3">
                  <c:v>100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біологія</c:v>
                </c:pt>
                <c:pt idx="1">
                  <c:v>географія</c:v>
                </c:pt>
                <c:pt idx="2">
                  <c:v>фізика</c:v>
                </c:pt>
                <c:pt idx="3">
                  <c:v>хімія</c:v>
                </c:pt>
                <c:pt idx="4">
                  <c:v>природа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біологія</c:v>
                </c:pt>
                <c:pt idx="1">
                  <c:v>географія</c:v>
                </c:pt>
                <c:pt idx="2">
                  <c:v>фізика</c:v>
                </c:pt>
                <c:pt idx="3">
                  <c:v>хімія</c:v>
                </c:pt>
                <c:pt idx="4">
                  <c:v>природа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80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біологія</c:v>
                </c:pt>
                <c:pt idx="1">
                  <c:v>географія</c:v>
                </c:pt>
                <c:pt idx="2">
                  <c:v>фізика</c:v>
                </c:pt>
                <c:pt idx="3">
                  <c:v>хімія</c:v>
                </c:pt>
                <c:pt idx="4">
                  <c:v>природа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біологія</c:v>
                </c:pt>
                <c:pt idx="1">
                  <c:v>географія</c:v>
                </c:pt>
                <c:pt idx="2">
                  <c:v>фізика</c:v>
                </c:pt>
                <c:pt idx="3">
                  <c:v>хімія</c:v>
                </c:pt>
                <c:pt idx="4">
                  <c:v>природа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87584"/>
        <c:axId val="24389120"/>
      </c:barChart>
      <c:catAx>
        <c:axId val="24387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389120"/>
        <c:crosses val="autoZero"/>
        <c:auto val="1"/>
        <c:lblAlgn val="ctr"/>
        <c:lblOffset val="100"/>
        <c:noMultiLvlLbl val="0"/>
      </c:catAx>
      <c:valAx>
        <c:axId val="2438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3875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400" b="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мистецтво</c:v>
                </c:pt>
                <c:pt idx="1">
                  <c:v>музика</c:v>
                </c:pt>
                <c:pt idx="2">
                  <c:v>обр.мистецтво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мистецтво</c:v>
                </c:pt>
                <c:pt idx="1">
                  <c:v>музика</c:v>
                </c:pt>
                <c:pt idx="2">
                  <c:v>обр.мистецтво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мистецтво</c:v>
                </c:pt>
                <c:pt idx="1">
                  <c:v>музика</c:v>
                </c:pt>
                <c:pt idx="2">
                  <c:v>обр.мистецтво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мистецтво</c:v>
                </c:pt>
                <c:pt idx="1">
                  <c:v>музика</c:v>
                </c:pt>
                <c:pt idx="2">
                  <c:v>обр.мистецтво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мистецтво</c:v>
                </c:pt>
                <c:pt idx="1">
                  <c:v>музика</c:v>
                </c:pt>
                <c:pt idx="2">
                  <c:v>обр.мистецтво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39904"/>
        <c:axId val="24541440"/>
      </c:barChart>
      <c:catAx>
        <c:axId val="24539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541440"/>
        <c:crosses val="autoZero"/>
        <c:auto val="1"/>
        <c:lblAlgn val="ctr"/>
        <c:lblOffset val="100"/>
        <c:noMultiLvlLbl val="0"/>
      </c:catAx>
      <c:valAx>
        <c:axId val="2454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5399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інформатика</c:v>
                </c:pt>
                <c:pt idx="1">
                  <c:v>трудове навчання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інформатика</c:v>
                </c:pt>
                <c:pt idx="1">
                  <c:v>трудове навчання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інформатика</c:v>
                </c:pt>
                <c:pt idx="1">
                  <c:v>трудове навчання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80</c:v>
                </c:pt>
                <c:pt idx="1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інформатика</c:v>
                </c:pt>
                <c:pt idx="1">
                  <c:v>трудове навчання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інформатика</c:v>
                </c:pt>
                <c:pt idx="1">
                  <c:v>трудове навчання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92352"/>
        <c:axId val="25893888"/>
      </c:barChart>
      <c:catAx>
        <c:axId val="25892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893888"/>
        <c:crosses val="autoZero"/>
        <c:auto val="1"/>
        <c:lblAlgn val="ctr"/>
        <c:lblOffset val="100"/>
        <c:noMultiLvlLbl val="0"/>
      </c:catAx>
      <c:valAx>
        <c:axId val="2589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8923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основи здоров'я</c:v>
                </c:pt>
                <c:pt idx="1">
                  <c:v>Фізкультура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основи здоров'я</c:v>
                </c:pt>
                <c:pt idx="1">
                  <c:v>Фізкультура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88</c:v>
                </c:pt>
                <c:pt idx="1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основи здоров'я</c:v>
                </c:pt>
                <c:pt idx="1">
                  <c:v>Фізкультура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80</c:v>
                </c:pt>
                <c:pt idx="1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основи здоров'я</c:v>
                </c:pt>
                <c:pt idx="1">
                  <c:v>Фізкультура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основи здоров'я</c:v>
                </c:pt>
                <c:pt idx="1">
                  <c:v>Фізкультура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54560"/>
        <c:axId val="25960448"/>
      </c:barChart>
      <c:catAx>
        <c:axId val="25954560"/>
        <c:scaling>
          <c:orientation val="minMax"/>
        </c:scaling>
        <c:delete val="0"/>
        <c:axPos val="b"/>
        <c:majorTickMark val="out"/>
        <c:minorTickMark val="none"/>
        <c:tickLblPos val="nextTo"/>
        <c:crossAx val="25960448"/>
        <c:crosses val="autoZero"/>
        <c:auto val="1"/>
        <c:lblAlgn val="ctr"/>
        <c:lblOffset val="100"/>
        <c:noMultiLvlLbl val="0"/>
      </c:catAx>
      <c:valAx>
        <c:axId val="2596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54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400" b="1">
          <a:solidFill>
            <a:schemeClr val="accent6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Християнська етика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Християнська етика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Християнська етика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Християнська етика 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Християнська етика 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84000"/>
        <c:axId val="25985792"/>
      </c:barChart>
      <c:catAx>
        <c:axId val="25984000"/>
        <c:scaling>
          <c:orientation val="minMax"/>
        </c:scaling>
        <c:delete val="0"/>
        <c:axPos val="b"/>
        <c:majorTickMark val="out"/>
        <c:minorTickMark val="none"/>
        <c:tickLblPos val="nextTo"/>
        <c:crossAx val="25985792"/>
        <c:crosses val="autoZero"/>
        <c:auto val="1"/>
        <c:lblAlgn val="ctr"/>
        <c:lblOffset val="100"/>
        <c:noMultiLvlLbl val="0"/>
      </c:catAx>
      <c:valAx>
        <c:axId val="25985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84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400" b="1">
          <a:solidFill>
            <a:schemeClr val="accent6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математика</c:v>
                </c:pt>
                <c:pt idx="1">
                  <c:v>укр.мова</c:v>
                </c:pt>
                <c:pt idx="2">
                  <c:v>читання</c:v>
                </c:pt>
                <c:pt idx="3">
                  <c:v>природознавство</c:v>
                </c:pt>
                <c:pt idx="4">
                  <c:v>нім. мова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83</c:v>
                </c:pt>
                <c:pt idx="1">
                  <c:v>83</c:v>
                </c:pt>
                <c:pt idx="2">
                  <c:v>100</c:v>
                </c:pt>
                <c:pt idx="3">
                  <c:v>100</c:v>
                </c:pt>
                <c:pt idx="4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математика</c:v>
                </c:pt>
                <c:pt idx="1">
                  <c:v>укр.мова</c:v>
                </c:pt>
                <c:pt idx="2">
                  <c:v>читання</c:v>
                </c:pt>
                <c:pt idx="3">
                  <c:v>природознавство</c:v>
                </c:pt>
                <c:pt idx="4">
                  <c:v>нім. мова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07712"/>
        <c:axId val="27109248"/>
      </c:barChart>
      <c:catAx>
        <c:axId val="27107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27109248"/>
        <c:crosses val="autoZero"/>
        <c:auto val="1"/>
        <c:lblAlgn val="ctr"/>
        <c:lblOffset val="100"/>
        <c:noMultiLvlLbl val="0"/>
      </c:catAx>
      <c:valAx>
        <c:axId val="27109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250F5D"/>
                </a:solidFill>
              </a:defRPr>
            </a:pPr>
            <a:endParaRPr lang="ru-RU"/>
          </a:p>
        </c:txPr>
        <c:crossAx val="271077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3EA2A-DE6E-48CE-822D-129831D7C399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E99CD-8696-4934-B69A-AB7996DC95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176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55B2-C6EA-4E9E-B3EA-5AA0309473E6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1A-78A1-4E3C-97EF-05BD5C16BDED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55B2-C6EA-4E9E-B3EA-5AA0309473E6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1A-78A1-4E3C-97EF-05BD5C16BD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55B2-C6EA-4E9E-B3EA-5AA0309473E6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1A-78A1-4E3C-97EF-05BD5C16BD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55B2-C6EA-4E9E-B3EA-5AA0309473E6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1A-78A1-4E3C-97EF-05BD5C16BDE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55B2-C6EA-4E9E-B3EA-5AA0309473E6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1A-78A1-4E3C-97EF-05BD5C16BD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55B2-C6EA-4E9E-B3EA-5AA0309473E6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1A-78A1-4E3C-97EF-05BD5C16BDE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55B2-C6EA-4E9E-B3EA-5AA0309473E6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1A-78A1-4E3C-97EF-05BD5C16BDED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55B2-C6EA-4E9E-B3EA-5AA0309473E6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1A-78A1-4E3C-97EF-05BD5C16BD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55B2-C6EA-4E9E-B3EA-5AA0309473E6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1A-78A1-4E3C-97EF-05BD5C16BD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55B2-C6EA-4E9E-B3EA-5AA0309473E6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1A-78A1-4E3C-97EF-05BD5C16BD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55B2-C6EA-4E9E-B3EA-5AA0309473E6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B01A-78A1-4E3C-97EF-05BD5C16BDED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5B55B2-C6EA-4E9E-B3EA-5AA0309473E6}" type="datetimeFigureOut">
              <a:rPr lang="uk-UA" smtClean="0"/>
              <a:t>18.01.2021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D7B01A-78A1-4E3C-97EF-05BD5C16BDE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jpe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679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89" y="28575"/>
            <a:ext cx="19812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8830" y="836713"/>
            <a:ext cx="7036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навченості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5-9 </a:t>
            </a: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6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2019-2020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6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 </a:t>
            </a:r>
            <a:r>
              <a:rPr lang="ru-RU" sz="6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класах</a:t>
            </a: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і</a:t>
            </a:r>
          </a:p>
          <a:p>
            <a:pPr algn="ctr"/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предметах</a:t>
            </a:r>
            <a:endParaRPr lang="uk-UA" sz="6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679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89" y="28575"/>
            <a:ext cx="19812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8830" y="836713"/>
            <a:ext cx="7036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6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навченості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5-9 </a:t>
            </a: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6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2019-2020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6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60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 предметах</a:t>
            </a:r>
          </a:p>
          <a:p>
            <a:pPr algn="ctr"/>
            <a:r>
              <a:rPr lang="ru-RU" sz="9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8000" b="1" i="1" dirty="0">
              <a:solidFill>
                <a:srgbClr val="250F5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3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72151"/>
              </p:ext>
            </p:extLst>
          </p:nvPr>
        </p:nvGraphicFramePr>
        <p:xfrm>
          <a:off x="179512" y="31235"/>
          <a:ext cx="8712968" cy="6566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  <a:gridCol w="1008112"/>
              </a:tblGrid>
              <a:tr h="864096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ХРИСТИЯНСЬКА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ЕТИКА</a:t>
                      </a: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 ПРАВОЗНАВСТВО. ОБРАЗОТВОРЧЕ МИСТЕЦТВО.  ТРУДОВЕ</a:t>
                      </a:r>
                      <a:r>
                        <a:rPr lang="uk-UA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НАВЧАННЯ. </a:t>
                      </a:r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МУЗИКА. ФІЗКУЛЬТУРА.</a:t>
                      </a:r>
                      <a:endParaRPr lang="uk-UA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100</a:t>
                      </a:r>
                      <a:endParaRPr lang="uk-UA" sz="2000" dirty="0"/>
                    </a:p>
                  </a:txBody>
                  <a:tcPr/>
                </a:tc>
              </a:tr>
              <a:tr h="362312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ІНФОРМАТИКА</a:t>
                      </a:r>
                      <a:endParaRPr lang="uk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uk-UA" sz="2400" b="1" dirty="0">
                        <a:solidFill>
                          <a:srgbClr val="A500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716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ОСНОВИ ЗДОРОВ</a:t>
                      </a:r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uk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uk-UA" sz="2400" b="1" dirty="0">
                        <a:solidFill>
                          <a:srgbClr val="A500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016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УКРАЇНСЬКА ЛІТЕРАТУРА</a:t>
                      </a:r>
                      <a:endParaRPr lang="uk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uk-UA" sz="2400" b="1" dirty="0">
                        <a:solidFill>
                          <a:srgbClr val="A500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304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ЗАРУБІЖНА ЛІТЕРАТУРА</a:t>
                      </a:r>
                      <a:endParaRPr lang="uk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uk-UA" sz="2400" b="1" dirty="0">
                        <a:solidFill>
                          <a:srgbClr val="A500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72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ХІМІЯ</a:t>
                      </a:r>
                      <a:endParaRPr lang="uk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uk-UA" sz="2400" b="1" dirty="0">
                        <a:solidFill>
                          <a:srgbClr val="A500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304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БІОЛОГІЯ</a:t>
                      </a:r>
                      <a:endParaRPr lang="uk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uk-UA" sz="2400" b="1" dirty="0">
                        <a:solidFill>
                          <a:srgbClr val="A500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139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МАТЕМАТИКА. ІСТОРІЯ УКРАЇНИ. УКРАЇНСЬКА МОВА</a:t>
                      </a:r>
                      <a:endParaRPr lang="uk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uk-UA" sz="2400" b="1" dirty="0">
                        <a:solidFill>
                          <a:srgbClr val="A500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304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 ФІЗИКА</a:t>
                      </a:r>
                      <a:endParaRPr lang="uk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uk-UA" sz="2400" b="1" dirty="0">
                        <a:solidFill>
                          <a:srgbClr val="A500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2189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 ГЕОГРАФІЯ. ВСЕСВІТНЯ ІСТОРІЯ</a:t>
                      </a:r>
                      <a:endParaRPr lang="uk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uk-UA" sz="2400" b="1" dirty="0">
                        <a:solidFill>
                          <a:srgbClr val="A500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139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 АЛГЕБРА. НІМЕЦЬКА МОВА</a:t>
                      </a:r>
                      <a:endParaRPr lang="uk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uk-UA" sz="2400" b="1" dirty="0">
                        <a:solidFill>
                          <a:srgbClr val="A500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954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 ГЕОМЕТРІЯ</a:t>
                      </a:r>
                      <a:endParaRPr lang="uk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uk-UA" sz="2400" b="1" dirty="0">
                        <a:solidFill>
                          <a:srgbClr val="A500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802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 АНГЛІЙСЬКА</a:t>
                      </a:r>
                      <a:endParaRPr lang="uk-UA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uk-UA" sz="2400" b="1" dirty="0">
                        <a:solidFill>
                          <a:srgbClr val="A500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3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679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89" y="28575"/>
            <a:ext cx="19812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8830" y="836713"/>
            <a:ext cx="70365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6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навченості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5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основної</a:t>
            </a:r>
            <a:r>
              <a:rPr lang="ru-RU" sz="5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5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6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2019-2020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6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9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86% </a:t>
            </a:r>
            <a:r>
              <a:rPr lang="ru-RU" sz="8000" b="1" i="1" dirty="0" smtClean="0">
                <a:solidFill>
                  <a:srgbClr val="250F5D"/>
                </a:solidFill>
                <a:latin typeface="Times New Roman" pitchFamily="18" charset="0"/>
                <a:cs typeface="Times New Roman" pitchFamily="18" charset="0"/>
              </a:rPr>
              <a:t>(82%) </a:t>
            </a:r>
            <a:endParaRPr lang="uk-UA" sz="8000" b="1" i="1" dirty="0">
              <a:solidFill>
                <a:srgbClr val="250F5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679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89" y="28575"/>
            <a:ext cx="19812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764704"/>
            <a:ext cx="61926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навченості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6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2019-2020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60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 предметах</a:t>
            </a:r>
            <a:endParaRPr lang="uk-UA" sz="6000" b="1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66291766"/>
              </p:ext>
            </p:extLst>
          </p:nvPr>
        </p:nvGraphicFramePr>
        <p:xfrm>
          <a:off x="611560" y="476672"/>
          <a:ext cx="80648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44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679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89" y="28575"/>
            <a:ext cx="19812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8829" y="942975"/>
            <a:ext cx="67855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5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навченості</a:t>
            </a:r>
            <a:r>
              <a:rPr lang="ru-RU" sz="5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4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початкової</a:t>
            </a:r>
            <a:r>
              <a:rPr lang="ru-RU" sz="4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4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 2019-2020</a:t>
            </a:r>
            <a:r>
              <a:rPr lang="ru-RU" sz="5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5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54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95% </a:t>
            </a:r>
            <a:r>
              <a:rPr lang="ru-RU" sz="8000" b="1" i="1" dirty="0" smtClean="0">
                <a:solidFill>
                  <a:srgbClr val="250F5D"/>
                </a:solidFill>
                <a:latin typeface="Times New Roman" pitchFamily="18" charset="0"/>
                <a:cs typeface="Times New Roman" pitchFamily="18" charset="0"/>
              </a:rPr>
              <a:t>(100%)</a:t>
            </a:r>
            <a:endParaRPr lang="uk-UA" sz="8000" b="1" i="1" dirty="0">
              <a:solidFill>
                <a:srgbClr val="250F5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679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89" y="28575"/>
            <a:ext cx="19812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4437" y="1156493"/>
            <a:ext cx="68564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навченості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6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2019-2020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6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 </a:t>
            </a:r>
            <a:r>
              <a:rPr lang="ru-RU" sz="6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класах</a:t>
            </a: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6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9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39845530"/>
              </p:ext>
            </p:extLst>
          </p:nvPr>
        </p:nvGraphicFramePr>
        <p:xfrm>
          <a:off x="251520" y="404664"/>
          <a:ext cx="856895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93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679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89" y="28575"/>
            <a:ext cx="19812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8830" y="836713"/>
            <a:ext cx="7036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6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навченості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6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2019-2020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6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6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9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90% </a:t>
            </a:r>
            <a:r>
              <a:rPr lang="ru-RU" sz="8000" b="1" i="1" dirty="0" smtClean="0">
                <a:solidFill>
                  <a:srgbClr val="250F5D"/>
                </a:solidFill>
                <a:latin typeface="Times New Roman" pitchFamily="18" charset="0"/>
                <a:cs typeface="Times New Roman" pitchFamily="18" charset="0"/>
              </a:rPr>
              <a:t>(90%)</a:t>
            </a:r>
            <a:endParaRPr lang="uk-UA" sz="8000" b="1" i="1" dirty="0">
              <a:solidFill>
                <a:srgbClr val="250F5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679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89" y="28575"/>
            <a:ext cx="19812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939166"/>
            <a:ext cx="734481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Участь </a:t>
            </a:r>
          </a:p>
          <a:p>
            <a:pPr algn="ctr"/>
            <a:r>
              <a:rPr lang="ru-RU" sz="4400" b="1" i="1" dirty="0" smtClean="0">
                <a:solidFill>
                  <a:srgbClr val="250F5D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4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олімпіадах</a:t>
            </a: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конкурсах,</a:t>
            </a: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проектах,</a:t>
            </a: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семінарах</a:t>
            </a:r>
            <a:r>
              <a:rPr lang="ru-RU" sz="4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400" b="1" i="1" dirty="0" smtClean="0">
                <a:solidFill>
                  <a:srgbClr val="250F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250F5D"/>
                </a:solidFill>
                <a:latin typeface="Times New Roman" pitchFamily="18" charset="0"/>
                <a:cs typeface="Times New Roman" pitchFamily="18" charset="0"/>
              </a:rPr>
              <a:t>змаганнях</a:t>
            </a:r>
            <a:r>
              <a:rPr lang="ru-RU" sz="4400" b="1" i="1" dirty="0" smtClean="0">
                <a:solidFill>
                  <a:srgbClr val="250F5D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endParaRPr lang="ru-RU" sz="48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00563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8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44062397"/>
              </p:ext>
            </p:extLst>
          </p:nvPr>
        </p:nvGraphicFramePr>
        <p:xfrm>
          <a:off x="251520" y="404664"/>
          <a:ext cx="856895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43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679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7765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74168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6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Семінар учителів</a:t>
            </a:r>
          </a:p>
          <a:p>
            <a:r>
              <a:rPr lang="uk-UA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фізичної культури</a:t>
            </a:r>
            <a:endParaRPr lang="uk-UA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89" y="28575"/>
            <a:ext cx="19812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1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874"/>
            <a:ext cx="860444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679" y="4724400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89" y="28575"/>
            <a:ext cx="19812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332656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latin typeface="Times New Roman" pitchFamily="18" charset="0"/>
                <a:cs typeface="Times New Roman" pitchFamily="18" charset="0"/>
              </a:rPr>
              <a:t>Перемога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244334"/>
            <a:ext cx="640871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algn="ctr"/>
            <a:r>
              <a:rPr lang="uk-UA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районних змаганнях з волейболу </a:t>
            </a:r>
            <a:endParaRPr lang="uk-UA" sz="3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94569801"/>
              </p:ext>
            </p:extLst>
          </p:nvPr>
        </p:nvGraphicFramePr>
        <p:xfrm>
          <a:off x="251520" y="404664"/>
          <a:ext cx="856895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28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09735659"/>
              </p:ext>
            </p:extLst>
          </p:nvPr>
        </p:nvGraphicFramePr>
        <p:xfrm>
          <a:off x="251520" y="404664"/>
          <a:ext cx="856895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07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01346349"/>
              </p:ext>
            </p:extLst>
          </p:nvPr>
        </p:nvGraphicFramePr>
        <p:xfrm>
          <a:off x="179512" y="188640"/>
          <a:ext cx="8784976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8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27501680"/>
              </p:ext>
            </p:extLst>
          </p:nvPr>
        </p:nvGraphicFramePr>
        <p:xfrm>
          <a:off x="251520" y="404664"/>
          <a:ext cx="856895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29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40978057"/>
              </p:ext>
            </p:extLst>
          </p:nvPr>
        </p:nvGraphicFramePr>
        <p:xfrm>
          <a:off x="251520" y="404664"/>
          <a:ext cx="856895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76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24347570"/>
              </p:ext>
            </p:extLst>
          </p:nvPr>
        </p:nvGraphicFramePr>
        <p:xfrm>
          <a:off x="251520" y="404664"/>
          <a:ext cx="856895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74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64148155"/>
              </p:ext>
            </p:extLst>
          </p:nvPr>
        </p:nvGraphicFramePr>
        <p:xfrm>
          <a:off x="251520" y="404664"/>
          <a:ext cx="856895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59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4025</TotalTime>
  <Words>120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</dc:creator>
  <cp:lastModifiedBy>М</cp:lastModifiedBy>
  <cp:revision>172</cp:revision>
  <dcterms:created xsi:type="dcterms:W3CDTF">2020-08-10T10:13:05Z</dcterms:created>
  <dcterms:modified xsi:type="dcterms:W3CDTF">2021-01-18T19:43:30Z</dcterms:modified>
</cp:coreProperties>
</file>